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4" r:id="rId5"/>
    <p:sldId id="263" r:id="rId6"/>
    <p:sldId id="262" r:id="rId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48" d="100"/>
          <a:sy n="48" d="100"/>
        </p:scale>
        <p:origin x="109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18779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5000" y="7780125"/>
            <a:ext cx="1361311" cy="21429"/>
            <a:chOff x="14458314" y="7780125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58314" y="7780125"/>
              <a:ext cx="1361311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E89C92-0A5D-857D-FAFF-0C90FB66AEAE}"/>
              </a:ext>
            </a:extLst>
          </p:cNvPr>
          <p:cNvSpPr txBox="1"/>
          <p:nvPr/>
        </p:nvSpPr>
        <p:spPr>
          <a:xfrm>
            <a:off x="1752600" y="3612785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꿈의 왕국 </a:t>
            </a:r>
            <a:r>
              <a:rPr lang="en-US" altLang="ko-KR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영원한 보금자리</a:t>
            </a:r>
            <a:endParaRPr lang="en-US" altLang="ko-KR" sz="4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남혜림 </a:t>
            </a:r>
            <a:r>
              <a:rPr lang="en-US" altLang="ko-KR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R&amp;D</a:t>
            </a:r>
            <a:endParaRPr lang="ko-KR" altLang="en-US" sz="4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B9EB5-1607-54E3-0193-91098D5579F9}"/>
              </a:ext>
            </a:extLst>
          </p:cNvPr>
          <p:cNvSpPr txBox="1"/>
          <p:nvPr/>
        </p:nvSpPr>
        <p:spPr>
          <a:xfrm>
            <a:off x="14409820" y="7110184"/>
            <a:ext cx="290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Team</a:t>
            </a:r>
            <a:r>
              <a:rPr lang="ko-KR" altLang="en-US" sz="3200" dirty="0"/>
              <a:t> </a:t>
            </a:r>
            <a:r>
              <a:rPr lang="en-US" altLang="ko-KR" sz="3200" dirty="0"/>
              <a:t>Not</a:t>
            </a:r>
            <a:r>
              <a:rPr lang="ko-KR" altLang="en-US" sz="3200" dirty="0"/>
              <a:t> </a:t>
            </a:r>
            <a:r>
              <a:rPr lang="en-US" altLang="ko-KR" sz="3200" dirty="0"/>
              <a:t>Same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8D1B6-0CDE-F415-C0F5-EC7A73638370}"/>
              </a:ext>
            </a:extLst>
          </p:cNvPr>
          <p:cNvSpPr txBox="1"/>
          <p:nvPr/>
        </p:nvSpPr>
        <p:spPr>
          <a:xfrm>
            <a:off x="14401800" y="7633404"/>
            <a:ext cx="258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남혜림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445F7E4-F3D0-EC81-03C5-B84AAB82C5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0" t="67523"/>
          <a:stretch/>
        </p:blipFill>
        <p:spPr>
          <a:xfrm>
            <a:off x="914400" y="3390900"/>
            <a:ext cx="2304088" cy="419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7541BB-9C53-1A70-4FC9-B631D735A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43" y="3619499"/>
            <a:ext cx="4234047" cy="363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16D1D6-FD67-C24F-9653-99B60E61AB55}"/>
              </a:ext>
            </a:extLst>
          </p:cNvPr>
          <p:cNvSpPr txBox="1"/>
          <p:nvPr/>
        </p:nvSpPr>
        <p:spPr>
          <a:xfrm>
            <a:off x="3737412" y="2067831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레퍼런스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894482A3-1129-FA1D-9F72-232BED9F95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89" y="2501927"/>
            <a:ext cx="3306284" cy="551047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3DF6120-64FE-F247-C63C-60DD836817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17" y="2501927"/>
            <a:ext cx="3306283" cy="5510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6D1D6-FD67-C24F-9653-99B60E61AB55}"/>
              </a:ext>
            </a:extLst>
          </p:cNvPr>
          <p:cNvSpPr txBox="1"/>
          <p:nvPr/>
        </p:nvSpPr>
        <p:spPr>
          <a:xfrm>
            <a:off x="3737412" y="2067831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레퍼런스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F3647B-AF92-BAE3-6791-4902EFF3F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12" y="2652606"/>
            <a:ext cx="2737605" cy="5795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934D07-7589-CADE-A647-EC52009C5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30" y="3202905"/>
            <a:ext cx="72104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7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6D1D6-FD67-C24F-9653-99B60E61AB55}"/>
              </a:ext>
            </a:extLst>
          </p:cNvPr>
          <p:cNvSpPr txBox="1"/>
          <p:nvPr/>
        </p:nvSpPr>
        <p:spPr>
          <a:xfrm>
            <a:off x="3737412" y="2067831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레퍼런스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FFC8A4-BEE4-3413-78B7-1179C1619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3162300"/>
            <a:ext cx="7947352" cy="441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EF30F6-DDBA-EC3B-ED30-84A5D3457C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5" b="22422"/>
          <a:stretch/>
        </p:blipFill>
        <p:spPr>
          <a:xfrm>
            <a:off x="2667000" y="2857500"/>
            <a:ext cx="4000297" cy="51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2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6D1D6-FD67-C24F-9653-99B60E61AB55}"/>
              </a:ext>
            </a:extLst>
          </p:cNvPr>
          <p:cNvSpPr txBox="1"/>
          <p:nvPr/>
        </p:nvSpPr>
        <p:spPr>
          <a:xfrm>
            <a:off x="3737412" y="2067831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레퍼런스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BF414-BCA2-9118-09F9-400BF84684A6}"/>
              </a:ext>
            </a:extLst>
          </p:cNvPr>
          <p:cNvSpPr txBox="1"/>
          <p:nvPr/>
        </p:nvSpPr>
        <p:spPr>
          <a:xfrm>
            <a:off x="11404966" y="2098608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에셋에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맞게 수정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중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6A22C1-947A-32B4-0425-813B901CD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61562"/>
            <a:ext cx="8078327" cy="3715268"/>
          </a:xfrm>
          <a:prstGeom prst="rect">
            <a:avLst/>
          </a:prstGeom>
        </p:spPr>
      </p:pic>
      <p:pic>
        <p:nvPicPr>
          <p:cNvPr id="11" name="그림 10" descr="텍스트, 전자제품, 표지판, 컴퓨터이(가) 표시된 사진&#10;&#10;자동 생성된 설명">
            <a:extLst>
              <a:ext uri="{FF2B5EF4-FFF2-40B4-BE49-F238E27FC236}">
                <a16:creationId xmlns:a16="http://schemas.microsoft.com/office/drawing/2014/main" id="{A760D82F-8458-E294-B09A-B0A01A930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470" y="3297098"/>
            <a:ext cx="7384066" cy="40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1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6D1D6-FD67-C24F-9653-99B60E61AB55}"/>
              </a:ext>
            </a:extLst>
          </p:cNvPr>
          <p:cNvSpPr txBox="1"/>
          <p:nvPr/>
        </p:nvSpPr>
        <p:spPr>
          <a:xfrm>
            <a:off x="3737412" y="2067831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레퍼런스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A2EE30-5ADA-511A-D3F5-564F4F501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85" y="3467100"/>
            <a:ext cx="7530086" cy="41791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65FC6A-F73E-6830-5FCF-33E18884B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69" y="3467100"/>
            <a:ext cx="8268417" cy="4206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BF414-BCA2-9118-09F9-400BF84684A6}"/>
              </a:ext>
            </a:extLst>
          </p:cNvPr>
          <p:cNvSpPr txBox="1"/>
          <p:nvPr/>
        </p:nvSpPr>
        <p:spPr>
          <a:xfrm>
            <a:off x="12726269" y="2098608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R&amp;D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</a:p>
        </p:txBody>
      </p:sp>
    </p:spTree>
    <p:extLst>
      <p:ext uri="{BB962C8B-B14F-4D97-AF65-F5344CB8AC3E}">
        <p14:creationId xmlns:p14="http://schemas.microsoft.com/office/powerpoint/2010/main" val="242578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29</Words>
  <Application>Microsoft Office PowerPoint</Application>
  <PresentationFormat>사용자 지정</PresentationFormat>
  <Paragraphs>11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나눔바른고딕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남혜림</cp:lastModifiedBy>
  <cp:revision>8</cp:revision>
  <dcterms:created xsi:type="dcterms:W3CDTF">2023-03-30T21:45:34Z</dcterms:created>
  <dcterms:modified xsi:type="dcterms:W3CDTF">2023-03-30T22:34:15Z</dcterms:modified>
</cp:coreProperties>
</file>